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129904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81816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52683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92150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2178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1027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6486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052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5873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8598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706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0930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5086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275856" y="5733255"/>
            <a:ext cx="2952328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10</a:t>
            </a:r>
            <a:r>
              <a:rPr lang="en-US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763688" y="2060848"/>
            <a:ext cx="5832648" cy="21602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333333"/>
              </a:buClr>
              <a:buSzPct val="25000"/>
            </a:pPr>
            <a:r>
              <a:rPr lang="ru-RU" sz="36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ДУШІ БАПТИСТІВ, БЛАГОСЛОВІТЬ ГОСПОДА</a:t>
            </a:r>
            <a:endParaRPr lang="ru-RU" sz="36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2879811" y="5733256"/>
            <a:ext cx="3600400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:17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-108520" y="1916832"/>
            <a:ext cx="9217024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tx1"/>
              </a:solidFill>
              <a:latin typeface="+mn-lt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tx1"/>
              </a:solidFill>
              <a:latin typeface="+mn-lt"/>
              <a:ea typeface="Verdana" panose="020B0604030504040204" pitchFamily="34" charset="0"/>
              <a:cs typeface="Verdana"/>
              <a:sym typeface="Verdana"/>
            </a:endParaRP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 А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милість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Господня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від</a:t>
            </a:r>
            <a:br>
              <a:rPr lang="en-US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</a:br>
            <a:r>
              <a:rPr lang="ru-RU" sz="54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віку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й до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віку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на тих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молодих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працівників-баптистів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,</a:t>
            </a:r>
            <a:r>
              <a:rPr lang="en-US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хто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боїться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свого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Бога,</a:t>
            </a:r>
            <a:r>
              <a:rPr lang="en-US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і правда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Його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над</a:t>
            </a:r>
            <a:r>
              <a:rPr lang="en-US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синами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синів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, </a:t>
            </a:r>
            <a:endParaRPr lang="ru-RU" sz="5400" b="1" i="0" u="none" strike="noStrike" cap="none" dirty="0">
              <a:solidFill>
                <a:schemeClr val="tx1"/>
              </a:solidFill>
              <a:latin typeface="+mn-lt"/>
              <a:ea typeface="Verdana" panose="020B0604030504040204" pitchFamily="34" charset="0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207148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347864" y="5805264"/>
            <a:ext cx="3600400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:18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0" y="2420888"/>
            <a:ext cx="9144000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000" b="1" i="0" u="none" strike="noStrike" cap="none" dirty="0">
              <a:solidFill>
                <a:schemeClr val="tx1"/>
              </a:solidFill>
              <a:latin typeface="+mn-lt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6000" b="1" i="0" u="none" strike="noStrike" cap="none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000" b="1" i="0" u="none" strike="noStrike" cap="none" dirty="0">
              <a:solidFill>
                <a:schemeClr val="tx1"/>
              </a:solidFill>
              <a:latin typeface="+mn-lt"/>
              <a:ea typeface="Verdana" panose="020B0604030504040204" pitchFamily="34" charset="0"/>
              <a:cs typeface="Verdana"/>
              <a:sym typeface="Verdana"/>
            </a:endParaRP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60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що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Його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заповіта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додержують</a:t>
            </a:r>
            <a:br>
              <a:rPr lang="en-US" sz="60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</a:br>
            <a:r>
              <a:rPr lang="ru-RU" sz="60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і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що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пам’ятають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накази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Його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,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щоб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виконувати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їх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,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організовуючи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нові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церкви! </a:t>
            </a:r>
            <a:endParaRPr lang="ru-RU" sz="6000" b="1" i="0" u="none" strike="noStrike" cap="none" dirty="0">
              <a:solidFill>
                <a:schemeClr val="tx1"/>
              </a:solidFill>
              <a:latin typeface="+mn-lt"/>
              <a:ea typeface="Verdana" panose="020B0604030504040204" pitchFamily="34" charset="0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02394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2879811" y="5733256"/>
            <a:ext cx="3600400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:22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-25648" y="1988840"/>
            <a:ext cx="9144000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tx1"/>
              </a:solidFill>
              <a:latin typeface="+mn-lt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tx1"/>
              </a:solidFill>
              <a:latin typeface="+mn-lt"/>
              <a:ea typeface="Verdana" panose="020B0604030504040204" pitchFamily="34" charset="0"/>
              <a:cs typeface="Verdana"/>
              <a:sym typeface="Verdana"/>
            </a:endParaRP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54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Благословіть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Триєдиного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Господа,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всі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діла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Його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, </a:t>
            </a:r>
            <a:endParaRPr lang="en-US" sz="5400" b="1" dirty="0">
              <a:solidFill>
                <a:schemeClr val="tx1"/>
              </a:solidFill>
              <a:latin typeface="+mn-lt"/>
              <a:ea typeface="Verdana" panose="020B0604030504040204" pitchFamily="34" charset="0"/>
              <a:cs typeface="Verdana"/>
              <a:sym typeface="Verdana"/>
            </a:endParaRP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на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всіх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місцях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царювання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Його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! Благослови, </a:t>
            </a:r>
            <a:endParaRPr lang="en-US" sz="5400" b="1" dirty="0">
              <a:solidFill>
                <a:schemeClr val="tx1"/>
              </a:solidFill>
              <a:latin typeface="+mn-lt"/>
              <a:ea typeface="Verdana" panose="020B0604030504040204" pitchFamily="34" charset="0"/>
              <a:cs typeface="Verdana"/>
              <a:sym typeface="Verdana"/>
            </a:endParaRP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душе моя, </a:t>
            </a:r>
            <a:endParaRPr lang="en-US" sz="5400" b="1" dirty="0">
              <a:solidFill>
                <a:schemeClr val="tx1"/>
              </a:solidFill>
              <a:latin typeface="+mn-lt"/>
              <a:ea typeface="Verdana" panose="020B0604030504040204" pitchFamily="34" charset="0"/>
              <a:cs typeface="Verdana"/>
              <a:sym typeface="Verdana"/>
            </a:endParaRP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54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Триєдиного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Господа! </a:t>
            </a:r>
            <a:endParaRPr lang="ru-RU" sz="5400" b="1" i="0" u="none" strike="noStrike" cap="none" dirty="0">
              <a:solidFill>
                <a:schemeClr val="tx1"/>
              </a:solidFill>
              <a:latin typeface="+mn-lt"/>
              <a:ea typeface="Verdana" panose="020B0604030504040204" pitchFamily="34" charset="0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275672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2879811" y="5733256"/>
            <a:ext cx="3600400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107504" y="1124744"/>
            <a:ext cx="8532948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Благослови, душе моя, Господа славного, </a:t>
            </a: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і все нутро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моє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святе</a:t>
            </a:r>
            <a:br>
              <a:rPr lang="en-US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Ймення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Його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! </a:t>
            </a:r>
            <a:endParaRPr lang="ru-RU" sz="54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2879811" y="5733256"/>
            <a:ext cx="3600400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108011" y="2060848"/>
            <a:ext cx="9144000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60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Благослови, </a:t>
            </a: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душе моя, Господа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величного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і не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забувай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за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всі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добродійства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Його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! </a:t>
            </a:r>
            <a:endParaRPr lang="ru-RU" sz="6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032762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2879811" y="5733256"/>
            <a:ext cx="3600400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:3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9553" y="1124744"/>
            <a:ext cx="8136904" cy="28803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60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Всі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провини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Твої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Він</a:t>
            </a:r>
            <a:br>
              <a:rPr lang="en-US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прощає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всі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недуги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твої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вздоровляє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. </a:t>
            </a:r>
            <a:endParaRPr lang="ru-RU" sz="6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225302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2879811" y="5733256"/>
            <a:ext cx="3600400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:7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-108520" y="1916832"/>
            <a:ext cx="9144000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60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Він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дороги </a:t>
            </a: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Свої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об’явив</a:t>
            </a:r>
            <a:br>
              <a:rPr lang="en-US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був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божественним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керівникам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діла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Свої</a:t>
            </a:r>
            <a:br>
              <a:rPr lang="en-US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дітям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України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. </a:t>
            </a:r>
            <a:endParaRPr lang="ru-RU" sz="6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778234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2879811" y="5733256"/>
            <a:ext cx="3600400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:8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931" y="1988840"/>
            <a:ext cx="9144000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60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Щедрий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і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милосердний</a:t>
            </a:r>
            <a:br>
              <a:rPr lang="en-US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наш Господь,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довготерпеливий</a:t>
            </a:r>
            <a:br>
              <a:rPr lang="en-US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і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многомилостивий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. </a:t>
            </a:r>
            <a:endParaRPr lang="ru-RU" sz="6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90312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2879811" y="5733256"/>
            <a:ext cx="3600400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:11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0" y="2132856"/>
            <a:ext cx="9180512" cy="34563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Бо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як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високо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небо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стоїть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над землею, велика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така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Його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милість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до тих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молодих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працівників-баптистів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хто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боїться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Його</a:t>
            </a:r>
            <a:r>
              <a:rPr lang="ru-RU" sz="54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</a:t>
            </a:r>
            <a:endParaRPr lang="ru-RU" sz="54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60924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2879811" y="5733256"/>
            <a:ext cx="3600400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:12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107504" y="1844824"/>
            <a:ext cx="8712969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6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66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6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66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як далекий </a:t>
            </a:r>
            <a:r>
              <a:rPr lang="ru-RU" sz="66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від</a:t>
            </a:r>
            <a:r>
              <a:rPr lang="ru-RU" sz="66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заходу </a:t>
            </a:r>
            <a:r>
              <a:rPr lang="ru-RU" sz="66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схід</a:t>
            </a:r>
            <a:r>
              <a:rPr lang="ru-RU" sz="66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так </a:t>
            </a:r>
            <a:r>
              <a:rPr lang="ru-RU" sz="66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Він</a:t>
            </a:r>
            <a:r>
              <a:rPr lang="ru-RU" sz="66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66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віддалив</a:t>
            </a:r>
            <a:r>
              <a:rPr lang="ru-RU" sz="66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66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від</a:t>
            </a:r>
            <a:r>
              <a:rPr lang="ru-RU" sz="66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нас </a:t>
            </a:r>
            <a:br>
              <a:rPr lang="en-US" sz="66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66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наші</a:t>
            </a:r>
            <a:r>
              <a:rPr lang="ru-RU" sz="66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66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провини</a:t>
            </a:r>
            <a:r>
              <a:rPr lang="ru-RU" sz="66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! </a:t>
            </a:r>
            <a:endParaRPr lang="ru-RU" sz="66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85278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2879811" y="5733256"/>
            <a:ext cx="3600400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:13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0" y="1484784"/>
            <a:ext cx="9144000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60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6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33333"/>
              </a:buClr>
              <a:buSzPct val="25000"/>
            </a:pP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Як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жалує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батько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дітей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</a:t>
            </a:r>
            <a:r>
              <a:rPr lang="en-US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так Господь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Ісус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пожалівся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над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тими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хто</a:t>
            </a:r>
            <a:r>
              <a:rPr lang="en-US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боїться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60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Його</a:t>
            </a:r>
            <a:r>
              <a:rPr lang="ru-RU" sz="60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</a:t>
            </a:r>
            <a:endParaRPr lang="ru-RU" sz="60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787118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270</Words>
  <Application>Microsoft Office PowerPoint</Application>
  <PresentationFormat>Екран (4:3)</PresentationFormat>
  <Paragraphs>75</Paragraphs>
  <Slides>12</Slides>
  <Notes>12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6" baseType="lpstr">
      <vt:lpstr>Arial</vt:lpstr>
      <vt:lpstr>Calibri</vt:lpstr>
      <vt:lpstr>Verdana</vt:lpstr>
      <vt:lpstr>Тема Office</vt:lpstr>
      <vt:lpstr>ПСАЛОМ 103</vt:lpstr>
      <vt:lpstr>ПСАЛОМ 103:1</vt:lpstr>
      <vt:lpstr>ПСАЛОМ 103:2</vt:lpstr>
      <vt:lpstr>ПСАЛОМ 103:3</vt:lpstr>
      <vt:lpstr>ПСАЛОМ 103:7</vt:lpstr>
      <vt:lpstr>ПСАЛОМ 103:8</vt:lpstr>
      <vt:lpstr>ПСАЛОМ 103:11</vt:lpstr>
      <vt:lpstr>ПСАЛОМ 103:12</vt:lpstr>
      <vt:lpstr>ПСАЛОМ 103:13</vt:lpstr>
      <vt:lpstr>ПСАЛОМ 103:17</vt:lpstr>
      <vt:lpstr>ПСАЛОМ 103:18</vt:lpstr>
      <vt:lpstr>ПСАЛОМ 103:22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13</dc:title>
  <cp:lastModifiedBy>Dubenchuk Ivanka</cp:lastModifiedBy>
  <cp:revision>15</cp:revision>
  <dcterms:modified xsi:type="dcterms:W3CDTF">2023-06-08T15:06:46Z</dcterms:modified>
</cp:coreProperties>
</file>